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64" r:id="rId6"/>
    <p:sldId id="265" r:id="rId7"/>
    <p:sldId id="263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84" y="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546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35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ea702e1a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ea702e1a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495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ea702e1a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ea702e1a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831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ea702e1af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ea702e1af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877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917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5865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ea702e1a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ea702e1a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021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meme-gen25.netlify.app/" TargetMode="External"/><Relationship Id="rId4" Type="http://schemas.openxmlformats.org/officeDocument/2006/relationships/hyperlink" Target="https://github.com/itsankitjha/meme-generator.gi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46CFDC-A635-4E33-85FA-E6DC3E75D323}"/>
              </a:ext>
            </a:extLst>
          </p:cNvPr>
          <p:cNvSpPr txBox="1"/>
          <p:nvPr/>
        </p:nvSpPr>
        <p:spPr>
          <a:xfrm>
            <a:off x="1078230" y="2762846"/>
            <a:ext cx="6987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i="0" dirty="0" err="1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dunnhumby</a:t>
            </a:r>
            <a:r>
              <a:rPr lang="en-IN" sz="3200" b="1" i="0" dirty="0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Hiring Challenge (React)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34CA59-AADA-481B-97A2-095F59230BF1}"/>
              </a:ext>
            </a:extLst>
          </p:cNvPr>
          <p:cNvSpPr txBox="1"/>
          <p:nvPr/>
        </p:nvSpPr>
        <p:spPr>
          <a:xfrm>
            <a:off x="2567940" y="3716953"/>
            <a:ext cx="3923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 Name: Ankit Jha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D6E1F0A4-87C4-4404-BF2F-494E3D99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992" y="828632"/>
            <a:ext cx="5940016" cy="1872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Brief Summary of Project: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FDDBFB51-34F9-473B-A3DC-6C8744C91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80995E-2245-4613-9BD7-8298580532B9}"/>
              </a:ext>
            </a:extLst>
          </p:cNvPr>
          <p:cNvSpPr txBox="1"/>
          <p:nvPr/>
        </p:nvSpPr>
        <p:spPr>
          <a:xfrm>
            <a:off x="914398" y="2022130"/>
            <a:ext cx="71532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Memes are great - they're such a fun way of describing ideas and opinions. The app works by pulling a random meme image and placing your text over the top of it to create your very own, personalized meme.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Technology/Tool Stack Used: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5DC6A8F6-0980-4CB1-A3F4-98B739595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5FAF76-3AF1-4641-A7FF-6CF4E79CF9E1}"/>
              </a:ext>
            </a:extLst>
          </p:cNvPr>
          <p:cNvSpPr txBox="1"/>
          <p:nvPr/>
        </p:nvSpPr>
        <p:spPr>
          <a:xfrm>
            <a:off x="658366" y="1739972"/>
            <a:ext cx="71532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ReactJs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ReactStrap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Github URL for source code: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2BB771D7-AE43-4382-8463-EAC5047C5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AE36A8-6C14-4F30-B78F-DA0F074221CE}"/>
              </a:ext>
            </a:extLst>
          </p:cNvPr>
          <p:cNvSpPr txBox="1"/>
          <p:nvPr/>
        </p:nvSpPr>
        <p:spPr>
          <a:xfrm>
            <a:off x="2286000" y="2417861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 err="1"/>
              <a:t>GithubURL</a:t>
            </a:r>
            <a:r>
              <a:rPr lang="en-IN" dirty="0"/>
              <a:t>: </a:t>
            </a:r>
            <a:r>
              <a:rPr lang="en-IN" dirty="0">
                <a:hlinkClick r:id="rId4"/>
              </a:rPr>
              <a:t>https://github.com/itsankitjha/meme-generator.git</a:t>
            </a:r>
            <a:endParaRPr lang="en-IN" dirty="0"/>
          </a:p>
          <a:p>
            <a:endParaRPr lang="en-IN" dirty="0"/>
          </a:p>
          <a:p>
            <a:r>
              <a:rPr lang="en-IN" dirty="0" err="1"/>
              <a:t>Deploye</a:t>
            </a:r>
            <a:r>
              <a:rPr lang="en-IN" dirty="0"/>
              <a:t> Link: </a:t>
            </a:r>
            <a:r>
              <a:rPr lang="en-IN" dirty="0">
                <a:hlinkClick r:id="rId5"/>
              </a:rPr>
              <a:t>https://meme-gen25.netlify.app/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Screenshots/Video Demo of Application: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DE5F8493-FB9B-421B-A333-1EC0A5482B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5F5F00-32EF-48A6-851C-7D8AE9721419}"/>
              </a:ext>
            </a:extLst>
          </p:cNvPr>
          <p:cNvSpPr txBox="1"/>
          <p:nvPr/>
        </p:nvSpPr>
        <p:spPr>
          <a:xfrm>
            <a:off x="1311511" y="912951"/>
            <a:ext cx="3077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Demo Video: </a:t>
            </a:r>
          </a:p>
        </p:txBody>
      </p:sp>
      <p:pic>
        <p:nvPicPr>
          <p:cNvPr id="5" name="React App - Google Chrome 2022-04-04 23-01-16">
            <a:hlinkClick r:id="" action="ppaction://media"/>
            <a:extLst>
              <a:ext uri="{FF2B5EF4-FFF2-40B4-BE49-F238E27FC236}">
                <a16:creationId xmlns:a16="http://schemas.microsoft.com/office/drawing/2014/main" id="{233C10AB-6EA8-4B88-8478-602EF57AAB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17627" y="1261581"/>
            <a:ext cx="5162440" cy="344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1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5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Any Additional Information: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938CD744-EFEF-4E59-8D36-F12AA32C0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E3DE61-D6B9-4029-A5FC-1837D85078A0}"/>
              </a:ext>
            </a:extLst>
          </p:cNvPr>
          <p:cNvSpPr txBox="1"/>
          <p:nvPr/>
        </p:nvSpPr>
        <p:spPr>
          <a:xfrm flipH="1">
            <a:off x="1813125" y="1541418"/>
            <a:ext cx="513631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could have added these features too but I didn't have much time.</a:t>
            </a:r>
          </a:p>
          <a:p>
            <a:endParaRPr lang="en-IN" dirty="0"/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we can try to fetch images from open source APIs and build a gallery.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we can try to add provisions to share them in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facebook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,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whatsapp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and twitter.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we can try to allow the user to upload their own image, scale it and create a meme.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we can try font resizing.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8411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2186906"/>
            <a:ext cx="8520600" cy="769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Thank You</a:t>
            </a:r>
            <a:endParaRPr sz="412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5ECCABD-8771-49A1-BA67-55B4FF285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191</Words>
  <Application>Microsoft Office PowerPoint</Application>
  <PresentationFormat>On-screen Show (16:9)</PresentationFormat>
  <Paragraphs>24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charter</vt:lpstr>
      <vt:lpstr>Times New Roman</vt:lpstr>
      <vt:lpstr>Simple Light</vt:lpstr>
      <vt:lpstr>PowerPoint Presentation</vt:lpstr>
      <vt:lpstr>Brief Summary of Project:</vt:lpstr>
      <vt:lpstr>Technology/Tool Stack Used:</vt:lpstr>
      <vt:lpstr>Github URL for source code:</vt:lpstr>
      <vt:lpstr>Screenshots/Video Demo of Application:</vt:lpstr>
      <vt:lpstr>Any Additional Information:</vt:lpstr>
      <vt:lpstr>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Shreya</dc:creator>
  <cp:lastModifiedBy>Ankit Jha</cp:lastModifiedBy>
  <cp:revision>21</cp:revision>
  <dcterms:modified xsi:type="dcterms:W3CDTF">2022-04-04T17:56:19Z</dcterms:modified>
</cp:coreProperties>
</file>